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9" r:id="rId2"/>
    <p:sldId id="260" r:id="rId3"/>
    <p:sldId id="261" r:id="rId4"/>
    <p:sldId id="262" r:id="rId5"/>
    <p:sldId id="263" r:id="rId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F9FF"/>
    <a:srgbClr val="CDFEFF"/>
    <a:srgbClr val="CFFCFD"/>
    <a:srgbClr val="E6E6E6"/>
    <a:srgbClr val="00CC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47" autoAdjust="0"/>
    <p:restoredTop sz="94660"/>
  </p:normalViewPr>
  <p:slideViewPr>
    <p:cSldViewPr>
      <p:cViewPr varScale="1">
        <p:scale>
          <a:sx n="84" d="100"/>
          <a:sy n="84" d="100"/>
        </p:scale>
        <p:origin x="1488"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96319" y="802299"/>
            <a:ext cx="5618515" cy="2541431"/>
          </a:xfrm>
        </p:spPr>
        <p:txBody>
          <a:bodyPr bIns="0"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2396319" y="3531205"/>
            <a:ext cx="5618515" cy="977621"/>
          </a:xfrm>
        </p:spPr>
        <p:txBody>
          <a:bodyPr tIns="91440" bIns="91440">
            <a:normAutofit/>
          </a:bodyPr>
          <a:lstStyle>
            <a:lvl1pPr marL="0" indent="0" algn="l">
              <a:buNone/>
              <a:defRPr sz="1600" b="0" cap="all"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5" name="Footer Placeholder 4"/>
          <p:cNvSpPr>
            <a:spLocks noGrp="1"/>
          </p:cNvSpPr>
          <p:nvPr>
            <p:ph type="ftr" sz="quarter" idx="11"/>
          </p:nvPr>
        </p:nvSpPr>
        <p:spPr>
          <a:xfrm>
            <a:off x="2396319" y="329308"/>
            <a:ext cx="3086292" cy="309201"/>
          </a:xfrm>
        </p:spPr>
        <p:txBody>
          <a:bodyPr/>
          <a:lstStyle/>
          <a:p>
            <a:endParaRPr lang="fr-CA"/>
          </a:p>
        </p:txBody>
      </p:sp>
      <p:sp>
        <p:nvSpPr>
          <p:cNvPr id="6" name="Slide Number Placeholder 5"/>
          <p:cNvSpPr>
            <a:spLocks noGrp="1"/>
          </p:cNvSpPr>
          <p:nvPr>
            <p:ph type="sldNum" sz="quarter" idx="12"/>
          </p:nvPr>
        </p:nvSpPr>
        <p:spPr>
          <a:xfrm>
            <a:off x="1434703" y="798973"/>
            <a:ext cx="802005" cy="503578"/>
          </a:xfrm>
        </p:spPr>
        <p:txBody>
          <a:bodyPr/>
          <a:lstStyle/>
          <a:p>
            <a:fld id="{77B5B12E-2E3E-4675-A093-C76E75AA02CE}" type="slidenum">
              <a:rPr lang="fr-CA" smtClean="0"/>
              <a:pPr/>
              <a:t>‹#›</a:t>
            </a:fld>
            <a:endParaRPr lang="fr-CA"/>
          </a:p>
        </p:txBody>
      </p:sp>
      <p:cxnSp>
        <p:nvCxnSpPr>
          <p:cNvPr id="15" name="Straight Connector 14"/>
          <p:cNvCxnSpPr/>
          <p:nvPr/>
        </p:nvCxnSpPr>
        <p:spPr>
          <a:xfrm>
            <a:off x="2396319" y="3528542"/>
            <a:ext cx="561851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89909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5" name="Footer Placeholder 4"/>
          <p:cNvSpPr>
            <a:spLocks noGrp="1"/>
          </p:cNvSpPr>
          <p:nvPr>
            <p:ph type="ftr" sz="quarter" idx="11"/>
          </p:nvPr>
        </p:nvSpPr>
        <p:spPr/>
        <p:txBody>
          <a:bodyPr/>
          <a:lstStyle/>
          <a:p>
            <a:endParaRPr lang="fr-CA"/>
          </a:p>
        </p:txBody>
      </p:sp>
      <p:sp>
        <p:nvSpPr>
          <p:cNvPr id="6" name="Slide Number Placeholder 5"/>
          <p:cNvSpPr>
            <a:spLocks noGrp="1"/>
          </p:cNvSpPr>
          <p:nvPr>
            <p:ph type="sldNum" sz="quarter" idx="12"/>
          </p:nvPr>
        </p:nvSpPr>
        <p:spPr/>
        <p:txBody>
          <a:bodyPr/>
          <a:lstStyle/>
          <a:p>
            <a:fld id="{77B5B12E-2E3E-4675-A093-C76E75AA02CE}" type="slidenum">
              <a:rPr lang="fr-CA" smtClean="0"/>
              <a:pPr/>
              <a:t>‹#›</a:t>
            </a:fld>
            <a:endParaRPr lang="fr-CA"/>
          </a:p>
        </p:txBody>
      </p:sp>
    </p:spTree>
    <p:extLst>
      <p:ext uri="{BB962C8B-B14F-4D97-AF65-F5344CB8AC3E}">
        <p14:creationId xmlns:p14="http://schemas.microsoft.com/office/powerpoint/2010/main" val="2107349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18028" y="798974"/>
            <a:ext cx="1103027"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3491" y="798974"/>
            <a:ext cx="5301095"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5" name="Footer Placeholder 4"/>
          <p:cNvSpPr>
            <a:spLocks noGrp="1"/>
          </p:cNvSpPr>
          <p:nvPr>
            <p:ph type="ftr" sz="quarter" idx="11"/>
          </p:nvPr>
        </p:nvSpPr>
        <p:spPr/>
        <p:txBody>
          <a:bodyPr/>
          <a:lstStyle/>
          <a:p>
            <a:endParaRPr lang="fr-CA"/>
          </a:p>
        </p:txBody>
      </p:sp>
      <p:sp>
        <p:nvSpPr>
          <p:cNvPr id="6" name="Slide Number Placeholder 5"/>
          <p:cNvSpPr>
            <a:spLocks noGrp="1"/>
          </p:cNvSpPr>
          <p:nvPr>
            <p:ph type="sldNum" sz="quarter" idx="12"/>
          </p:nvPr>
        </p:nvSpPr>
        <p:spPr/>
        <p:txBody>
          <a:bodyPr/>
          <a:lstStyle/>
          <a:p>
            <a:fld id="{77B5B12E-2E3E-4675-A093-C76E75AA02CE}" type="slidenum">
              <a:rPr lang="fr-CA" smtClean="0"/>
              <a:pPr/>
              <a:t>‹#›</a:t>
            </a:fld>
            <a:endParaRPr lang="fr-CA"/>
          </a:p>
        </p:txBody>
      </p:sp>
      <p:cxnSp>
        <p:nvCxnSpPr>
          <p:cNvPr id="15" name="Straight Connector 14"/>
          <p:cNvCxnSpPr/>
          <p:nvPr/>
        </p:nvCxnSpPr>
        <p:spPr>
          <a:xfrm>
            <a:off x="6918028" y="798974"/>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89173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5" name="Footer Placeholder 4"/>
          <p:cNvSpPr>
            <a:spLocks noGrp="1"/>
          </p:cNvSpPr>
          <p:nvPr>
            <p:ph type="ftr" sz="quarter" idx="11"/>
          </p:nvPr>
        </p:nvSpPr>
        <p:spPr/>
        <p:txBody>
          <a:bodyPr/>
          <a:lstStyle/>
          <a:p>
            <a:endParaRPr lang="fr-CA"/>
          </a:p>
        </p:txBody>
      </p:sp>
      <p:sp>
        <p:nvSpPr>
          <p:cNvPr id="6" name="Slide Number Placeholder 5"/>
          <p:cNvSpPr>
            <a:spLocks noGrp="1"/>
          </p:cNvSpPr>
          <p:nvPr>
            <p:ph type="sldNum" sz="quarter" idx="12"/>
          </p:nvPr>
        </p:nvSpPr>
        <p:spPr/>
        <p:txBody>
          <a:bodyPr/>
          <a:lstStyle/>
          <a:p>
            <a:fld id="{77B5B12E-2E3E-4675-A093-C76E75AA02CE}" type="slidenum">
              <a:rPr lang="fr-CA" smtClean="0"/>
              <a:pPr/>
              <a:t>‹#›</a:t>
            </a:fld>
            <a:endParaRPr lang="fr-CA"/>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1271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3491" y="1756130"/>
            <a:ext cx="5617002" cy="1887950"/>
          </a:xfrm>
        </p:spPr>
        <p:txBody>
          <a:bodyPr anchor="b">
            <a:normAutofit/>
          </a:bodyPr>
          <a:lstStyle>
            <a:lvl1pPr algn="l">
              <a:defRPr sz="3200"/>
            </a:lvl1pPr>
          </a:lstStyle>
          <a:p>
            <a:r>
              <a:rPr lang="en-US"/>
              <a:t>Click to edit Master title style</a:t>
            </a:r>
            <a:endParaRPr lang="en-US" dirty="0"/>
          </a:p>
        </p:txBody>
      </p:sp>
      <p:sp>
        <p:nvSpPr>
          <p:cNvPr id="3" name="Text Placeholder 2"/>
          <p:cNvSpPr>
            <a:spLocks noGrp="1"/>
          </p:cNvSpPr>
          <p:nvPr>
            <p:ph type="body" idx="1"/>
          </p:nvPr>
        </p:nvSpPr>
        <p:spPr>
          <a:xfrm>
            <a:off x="1443492" y="3806196"/>
            <a:ext cx="5617002" cy="1012929"/>
          </a:xfrm>
        </p:spPr>
        <p:txBody>
          <a:bodyPr tIns="91440">
            <a:normAutofit/>
          </a:bodyPr>
          <a:lstStyle>
            <a:lvl1pPr marL="0" indent="0" algn="l">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5" name="Footer Placeholder 4"/>
          <p:cNvSpPr>
            <a:spLocks noGrp="1"/>
          </p:cNvSpPr>
          <p:nvPr>
            <p:ph type="ftr" sz="quarter" idx="11"/>
          </p:nvPr>
        </p:nvSpPr>
        <p:spPr/>
        <p:txBody>
          <a:bodyPr/>
          <a:lstStyle/>
          <a:p>
            <a:endParaRPr lang="fr-CA"/>
          </a:p>
        </p:txBody>
      </p:sp>
      <p:sp>
        <p:nvSpPr>
          <p:cNvPr id="6" name="Slide Number Placeholder 5"/>
          <p:cNvSpPr>
            <a:spLocks noGrp="1"/>
          </p:cNvSpPr>
          <p:nvPr>
            <p:ph type="sldNum" sz="quarter" idx="12"/>
          </p:nvPr>
        </p:nvSpPr>
        <p:spPr/>
        <p:txBody>
          <a:bodyPr/>
          <a:lstStyle/>
          <a:p>
            <a:fld id="{77B5B12E-2E3E-4675-A093-C76E75AA02CE}" type="slidenum">
              <a:rPr lang="fr-CA" smtClean="0"/>
              <a:pPr/>
              <a:t>‹#›</a:t>
            </a:fld>
            <a:endParaRPr lang="fr-CA"/>
          </a:p>
        </p:txBody>
      </p:sp>
      <p:cxnSp>
        <p:nvCxnSpPr>
          <p:cNvPr id="15" name="Straight Connector 14"/>
          <p:cNvCxnSpPr/>
          <p:nvPr/>
        </p:nvCxnSpPr>
        <p:spPr>
          <a:xfrm>
            <a:off x="1443491" y="3804985"/>
            <a:ext cx="561700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67666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3491" y="804890"/>
            <a:ext cx="6571343"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3490" y="2013936"/>
            <a:ext cx="3125871" cy="3437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9182" y="2013936"/>
            <a:ext cx="3125652" cy="34375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6" name="Footer Placeholder 5"/>
          <p:cNvSpPr>
            <a:spLocks noGrp="1"/>
          </p:cNvSpPr>
          <p:nvPr>
            <p:ph type="ftr" sz="quarter" idx="11"/>
          </p:nvPr>
        </p:nvSpPr>
        <p:spPr/>
        <p:txBody>
          <a:bodyPr/>
          <a:lstStyle/>
          <a:p>
            <a:endParaRPr lang="fr-CA"/>
          </a:p>
        </p:txBody>
      </p:sp>
      <p:sp>
        <p:nvSpPr>
          <p:cNvPr id="7" name="Slide Number Placeholder 6"/>
          <p:cNvSpPr>
            <a:spLocks noGrp="1"/>
          </p:cNvSpPr>
          <p:nvPr>
            <p:ph type="sldNum" sz="quarter" idx="12"/>
          </p:nvPr>
        </p:nvSpPr>
        <p:spPr/>
        <p:txBody>
          <a:bodyPr/>
          <a:lstStyle/>
          <a:p>
            <a:fld id="{77B5B12E-2E3E-4675-A093-C76E75AA02CE}" type="slidenum">
              <a:rPr lang="fr-CA" smtClean="0"/>
              <a:pPr/>
              <a:t>‹#›</a:t>
            </a:fld>
            <a:endParaRPr lang="fr-CA"/>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914712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36" name="Straight Connector 35"/>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a:xfrm>
            <a:off x="1443491" y="804164"/>
            <a:ext cx="6571344"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3491" y="2019550"/>
            <a:ext cx="3125766" cy="801943"/>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443491" y="2824270"/>
            <a:ext cx="3125766"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89182" y="2023004"/>
            <a:ext cx="3125652" cy="802237"/>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89182" y="2821491"/>
            <a:ext cx="31256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8" name="Footer Placeholder 7"/>
          <p:cNvSpPr>
            <a:spLocks noGrp="1"/>
          </p:cNvSpPr>
          <p:nvPr>
            <p:ph type="ftr" sz="quarter" idx="11"/>
          </p:nvPr>
        </p:nvSpPr>
        <p:spPr/>
        <p:txBody>
          <a:bodyPr/>
          <a:lstStyle/>
          <a:p>
            <a:endParaRPr lang="fr-CA"/>
          </a:p>
        </p:txBody>
      </p:sp>
      <p:sp>
        <p:nvSpPr>
          <p:cNvPr id="9" name="Slide Number Placeholder 8"/>
          <p:cNvSpPr>
            <a:spLocks noGrp="1"/>
          </p:cNvSpPr>
          <p:nvPr>
            <p:ph type="sldNum" sz="quarter" idx="12"/>
          </p:nvPr>
        </p:nvSpPr>
        <p:spPr/>
        <p:txBody>
          <a:bodyPr/>
          <a:lstStyle/>
          <a:p>
            <a:fld id="{77B5B12E-2E3E-4675-A093-C76E75AA02CE}" type="slidenum">
              <a:rPr lang="fr-CA" smtClean="0"/>
              <a:pPr/>
              <a:t>‹#›</a:t>
            </a:fld>
            <a:endParaRPr lang="fr-CA"/>
          </a:p>
        </p:txBody>
      </p:sp>
    </p:spTree>
    <p:extLst>
      <p:ext uri="{BB962C8B-B14F-4D97-AF65-F5344CB8AC3E}">
        <p14:creationId xmlns:p14="http://schemas.microsoft.com/office/powerpoint/2010/main" val="185667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32" name="Straight Connector 31"/>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4" name="Footer Placeholder 3"/>
          <p:cNvSpPr>
            <a:spLocks noGrp="1"/>
          </p:cNvSpPr>
          <p:nvPr>
            <p:ph type="ftr" sz="quarter" idx="11"/>
          </p:nvPr>
        </p:nvSpPr>
        <p:spPr/>
        <p:txBody>
          <a:bodyPr/>
          <a:lstStyle/>
          <a:p>
            <a:endParaRPr lang="fr-CA"/>
          </a:p>
        </p:txBody>
      </p:sp>
      <p:sp>
        <p:nvSpPr>
          <p:cNvPr id="5" name="Slide Number Placeholder 4"/>
          <p:cNvSpPr>
            <a:spLocks noGrp="1"/>
          </p:cNvSpPr>
          <p:nvPr>
            <p:ph type="sldNum" sz="quarter" idx="12"/>
          </p:nvPr>
        </p:nvSpPr>
        <p:spPr/>
        <p:txBody>
          <a:bodyPr/>
          <a:lstStyle/>
          <a:p>
            <a:fld id="{77B5B12E-2E3E-4675-A093-C76E75AA02CE}" type="slidenum">
              <a:rPr lang="fr-CA" smtClean="0"/>
              <a:pPr/>
              <a:t>‹#›</a:t>
            </a:fld>
            <a:endParaRPr lang="fr-CA"/>
          </a:p>
        </p:txBody>
      </p:sp>
    </p:spTree>
    <p:extLst>
      <p:ext uri="{BB962C8B-B14F-4D97-AF65-F5344CB8AC3E}">
        <p14:creationId xmlns:p14="http://schemas.microsoft.com/office/powerpoint/2010/main" val="29893389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3" name="Footer Placeholder 2"/>
          <p:cNvSpPr>
            <a:spLocks noGrp="1"/>
          </p:cNvSpPr>
          <p:nvPr>
            <p:ph type="ftr" sz="quarter" idx="11"/>
          </p:nvPr>
        </p:nvSpPr>
        <p:spPr/>
        <p:txBody>
          <a:bodyPr/>
          <a:lstStyle/>
          <a:p>
            <a:endParaRPr lang="fr-CA"/>
          </a:p>
        </p:txBody>
      </p:sp>
      <p:sp>
        <p:nvSpPr>
          <p:cNvPr id="4" name="Slide Number Placeholder 3"/>
          <p:cNvSpPr>
            <a:spLocks noGrp="1"/>
          </p:cNvSpPr>
          <p:nvPr>
            <p:ph type="sldNum" sz="quarter" idx="12"/>
          </p:nvPr>
        </p:nvSpPr>
        <p:spPr/>
        <p:txBody>
          <a:bodyPr/>
          <a:lstStyle/>
          <a:p>
            <a:fld id="{77B5B12E-2E3E-4675-A093-C76E75AA02CE}" type="slidenum">
              <a:rPr lang="fr-CA" smtClean="0"/>
              <a:pPr/>
              <a:t>‹#›</a:t>
            </a:fld>
            <a:endParaRPr lang="fr-CA"/>
          </a:p>
        </p:txBody>
      </p:sp>
    </p:spTree>
    <p:extLst>
      <p:ext uri="{BB962C8B-B14F-4D97-AF65-F5344CB8AC3E}">
        <p14:creationId xmlns:p14="http://schemas.microsoft.com/office/powerpoint/2010/main" val="4112727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9042" y="798973"/>
            <a:ext cx="2425950"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186656" y="798974"/>
            <a:ext cx="3828178"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39042" y="3205492"/>
            <a:ext cx="2427369" cy="2248181"/>
          </a:xfrm>
        </p:spPr>
        <p:txBody>
          <a:bodyPr>
            <a:normAutofit/>
          </a:bodyPr>
          <a:lstStyle>
            <a:lvl1pPr marL="0" indent="0" algn="l">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66EAB13-E2F4-4428-9184-05B77B4C83FA}" type="datetimeFigureOut">
              <a:rPr lang="fr-FR" smtClean="0"/>
              <a:pPr/>
              <a:t>28/04/2025</a:t>
            </a:fld>
            <a:endParaRPr lang="fr-CA"/>
          </a:p>
        </p:txBody>
      </p:sp>
      <p:sp>
        <p:nvSpPr>
          <p:cNvPr id="6" name="Footer Placeholder 5"/>
          <p:cNvSpPr>
            <a:spLocks noGrp="1"/>
          </p:cNvSpPr>
          <p:nvPr>
            <p:ph type="ftr" sz="quarter" idx="11"/>
          </p:nvPr>
        </p:nvSpPr>
        <p:spPr/>
        <p:txBody>
          <a:bodyPr/>
          <a:lstStyle/>
          <a:p>
            <a:endParaRPr lang="fr-CA"/>
          </a:p>
        </p:txBody>
      </p:sp>
      <p:sp>
        <p:nvSpPr>
          <p:cNvPr id="7" name="Slide Number Placeholder 6"/>
          <p:cNvSpPr>
            <a:spLocks noGrp="1"/>
          </p:cNvSpPr>
          <p:nvPr>
            <p:ph type="sldNum" sz="quarter" idx="12"/>
          </p:nvPr>
        </p:nvSpPr>
        <p:spPr/>
        <p:txBody>
          <a:bodyPr/>
          <a:lstStyle/>
          <a:p>
            <a:fld id="{77B5B12E-2E3E-4675-A093-C76E75AA02CE}" type="slidenum">
              <a:rPr lang="fr-CA" smtClean="0"/>
              <a:pPr/>
              <a:t>‹#›</a:t>
            </a:fld>
            <a:endParaRPr lang="fr-CA"/>
          </a:p>
        </p:txBody>
      </p:sp>
      <p:cxnSp>
        <p:nvCxnSpPr>
          <p:cNvPr id="17" name="Straight Connector 16"/>
          <p:cNvCxnSpPr/>
          <p:nvPr/>
        </p:nvCxnSpPr>
        <p:spPr>
          <a:xfrm>
            <a:off x="1441748" y="3205491"/>
            <a:ext cx="242327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968340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3" name="Group 12"/>
          <p:cNvGrpSpPr/>
          <p:nvPr/>
        </p:nvGrpSpPr>
        <p:grpSpPr>
          <a:xfrm>
            <a:off x="4996501" y="482171"/>
            <a:ext cx="3511387" cy="5149101"/>
            <a:chOff x="6852919" y="583365"/>
            <a:chExt cx="4681849" cy="5181928"/>
          </a:xfrm>
        </p:grpSpPr>
        <p:sp>
          <p:nvSpPr>
            <p:cNvPr id="14" name="Rectangle 13"/>
            <p:cNvSpPr/>
            <p:nvPr/>
          </p:nvSpPr>
          <p:spPr>
            <a:xfrm>
              <a:off x="6852919" y="583365"/>
              <a:ext cx="4681849"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5" name="Rectangle 14"/>
            <p:cNvSpPr/>
            <p:nvPr/>
          </p:nvSpPr>
          <p:spPr>
            <a:xfrm>
              <a:off x="7273787" y="915806"/>
              <a:ext cx="3844017" cy="4507918"/>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44148" y="1129513"/>
            <a:ext cx="3244935"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640128" y="1122543"/>
            <a:ext cx="2234998" cy="3866327"/>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443492" y="3145992"/>
            <a:ext cx="3240286" cy="2003742"/>
          </a:xfrm>
        </p:spPr>
        <p:txBody>
          <a:bodyPr>
            <a:normAutofit/>
          </a:bodyPr>
          <a:lstStyle>
            <a:lvl1pPr marL="0" indent="0" algn="l">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1436664" y="5469857"/>
            <a:ext cx="3252420" cy="320123"/>
          </a:xfrm>
        </p:spPr>
        <p:txBody>
          <a:bodyPr/>
          <a:lstStyle>
            <a:lvl1pPr algn="l">
              <a:defRPr/>
            </a:lvl1pPr>
          </a:lstStyle>
          <a:p>
            <a:fld id="{466EAB13-E2F4-4428-9184-05B77B4C83FA}" type="datetimeFigureOut">
              <a:rPr lang="fr-FR" smtClean="0"/>
              <a:pPr/>
              <a:t>28/04/2025</a:t>
            </a:fld>
            <a:endParaRPr lang="fr-CA"/>
          </a:p>
        </p:txBody>
      </p:sp>
      <p:sp>
        <p:nvSpPr>
          <p:cNvPr id="6" name="Footer Placeholder 5"/>
          <p:cNvSpPr>
            <a:spLocks noGrp="1"/>
          </p:cNvSpPr>
          <p:nvPr>
            <p:ph type="ftr" sz="quarter" idx="11"/>
          </p:nvPr>
        </p:nvSpPr>
        <p:spPr>
          <a:xfrm>
            <a:off x="1437530" y="318641"/>
            <a:ext cx="3251553" cy="320931"/>
          </a:xfrm>
        </p:spPr>
        <p:txBody>
          <a:bodyPr/>
          <a:lstStyle/>
          <a:p>
            <a:endParaRPr lang="fr-CA"/>
          </a:p>
        </p:txBody>
      </p:sp>
      <p:sp>
        <p:nvSpPr>
          <p:cNvPr id="7" name="Slide Number Placeholder 6"/>
          <p:cNvSpPr>
            <a:spLocks noGrp="1"/>
          </p:cNvSpPr>
          <p:nvPr>
            <p:ph type="sldNum" sz="quarter" idx="12"/>
          </p:nvPr>
        </p:nvSpPr>
        <p:spPr/>
        <p:txBody>
          <a:bodyPr/>
          <a:lstStyle/>
          <a:p>
            <a:fld id="{77B5B12E-2E3E-4675-A093-C76E75AA02CE}" type="slidenum">
              <a:rPr lang="fr-CA" smtClean="0"/>
              <a:pPr/>
              <a:t>‹#›</a:t>
            </a:fld>
            <a:endParaRPr lang="fr-CA"/>
          </a:p>
        </p:txBody>
      </p:sp>
      <p:cxnSp>
        <p:nvCxnSpPr>
          <p:cNvPr id="31" name="Straight Connector 30"/>
          <p:cNvCxnSpPr/>
          <p:nvPr/>
        </p:nvCxnSpPr>
        <p:spPr>
          <a:xfrm>
            <a:off x="1441281" y="3143605"/>
            <a:ext cx="324201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448541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 name="Rectangle 9"/>
          <p:cNvSpPr/>
          <p:nvPr/>
        </p:nvSpPr>
        <p:spPr>
          <a:xfrm>
            <a:off x="0" y="2015734"/>
            <a:ext cx="9144000" cy="4079520"/>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l="12500" t="1538" r="12500" b="-1538"/>
          <a:stretch/>
        </p:blipFill>
        <p:spPr>
          <a:xfrm>
            <a:off x="-1" y="6095253"/>
            <a:ext cx="9144001" cy="774727"/>
          </a:xfrm>
          <a:prstGeom prst="rect">
            <a:avLst/>
          </a:prstGeom>
        </p:spPr>
      </p:pic>
      <p:cxnSp>
        <p:nvCxnSpPr>
          <p:cNvPr id="13" name="Straight Connector 12"/>
          <p:cNvCxnSpPr/>
          <p:nvPr/>
        </p:nvCxnSpPr>
        <p:spPr>
          <a:xfrm>
            <a:off x="0" y="6101127"/>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443491" y="804520"/>
            <a:ext cx="6571343"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43491" y="2015733"/>
            <a:ext cx="6571343"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46542" y="330370"/>
            <a:ext cx="2368292"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66EAB13-E2F4-4428-9184-05B77B4C83FA}" type="datetimeFigureOut">
              <a:rPr lang="fr-FR" smtClean="0"/>
              <a:pPr/>
              <a:t>28/04/2025</a:t>
            </a:fld>
            <a:endParaRPr lang="fr-CA"/>
          </a:p>
        </p:txBody>
      </p:sp>
      <p:sp>
        <p:nvSpPr>
          <p:cNvPr id="5" name="Footer Placeholder 4"/>
          <p:cNvSpPr>
            <a:spLocks noGrp="1"/>
          </p:cNvSpPr>
          <p:nvPr>
            <p:ph type="ftr" sz="quarter" idx="3"/>
          </p:nvPr>
        </p:nvSpPr>
        <p:spPr>
          <a:xfrm>
            <a:off x="1443491" y="329308"/>
            <a:ext cx="403400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fr-CA"/>
          </a:p>
        </p:txBody>
      </p:sp>
      <p:sp>
        <p:nvSpPr>
          <p:cNvPr id="6" name="Slide Number Placeholder 5"/>
          <p:cNvSpPr>
            <a:spLocks noGrp="1"/>
          </p:cNvSpPr>
          <p:nvPr>
            <p:ph type="sldNum" sz="quarter" idx="4"/>
          </p:nvPr>
        </p:nvSpPr>
        <p:spPr>
          <a:xfrm>
            <a:off x="487725" y="798973"/>
            <a:ext cx="795746" cy="503578"/>
          </a:xfrm>
          <a:prstGeom prst="rect">
            <a:avLst/>
          </a:prstGeom>
        </p:spPr>
        <p:txBody>
          <a:bodyPr vert="horz" lIns="91440" tIns="45720" rIns="91440" bIns="45720" rtlCol="0" anchor="t"/>
          <a:lstStyle>
            <a:lvl1pPr algn="r">
              <a:defRPr sz="2800">
                <a:solidFill>
                  <a:schemeClr val="accent1"/>
                </a:solidFill>
              </a:defRPr>
            </a:lvl1pPr>
          </a:lstStyle>
          <a:p>
            <a:fld id="{77B5B12E-2E3E-4675-A093-C76E75AA02CE}" type="slidenum">
              <a:rPr lang="fr-CA" smtClean="0"/>
              <a:pPr/>
              <a:t>‹#›</a:t>
            </a:fld>
            <a:endParaRPr lang="fr-CA"/>
          </a:p>
        </p:txBody>
      </p:sp>
    </p:spTree>
    <p:extLst>
      <p:ext uri="{BB962C8B-B14F-4D97-AF65-F5344CB8AC3E}">
        <p14:creationId xmlns:p14="http://schemas.microsoft.com/office/powerpoint/2010/main" val="38702754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6858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685800" rtl="0" eaLnBrk="1" latinLnBrk="0" hangingPunct="1">
        <a:lnSpc>
          <a:spcPct val="120000"/>
        </a:lnSpc>
        <a:spcBef>
          <a:spcPts val="1000"/>
        </a:spcBef>
        <a:buClr>
          <a:schemeClr val="accent1"/>
        </a:buClr>
        <a:buSzPct val="100000"/>
        <a:buFont typeface="Arial" panose="020B0604020202020204" pitchFamily="34" charset="0"/>
        <a:buChar char="•"/>
        <a:defRPr sz="2000" kern="1200" cap="none">
          <a:solidFill>
            <a:schemeClr val="tx1"/>
          </a:solidFill>
          <a:effectLst/>
          <a:latin typeface="+mn-lt"/>
          <a:ea typeface="+mn-ea"/>
          <a:cs typeface="+mn-cs"/>
        </a:defRPr>
      </a:lvl1pPr>
      <a:lvl2pPr marL="6858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baseline="0">
          <a:solidFill>
            <a:schemeClr val="tx1"/>
          </a:solidFill>
          <a:effectLst/>
          <a:latin typeface="+mn-lt"/>
          <a:ea typeface="+mn-ea"/>
          <a:cs typeface="+mn-cs"/>
        </a:defRPr>
      </a:lvl2pPr>
      <a:lvl3pPr marL="11430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a:solidFill>
            <a:schemeClr val="tx1"/>
          </a:solidFill>
          <a:effectLst/>
          <a:latin typeface="+mn-lt"/>
          <a:ea typeface="+mn-ea"/>
          <a:cs typeface="+mn-cs"/>
        </a:defRPr>
      </a:lvl3pPr>
      <a:lvl4pPr marL="16002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ideo" Target="file:///C:\Users\User\Downloads\vexetorix\InShot_20250314_182123893.mp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nShot_20250314_182123893.mp4">
            <a:hlinkClick r:id="" action="ppaction://media"/>
          </p:cNvPr>
          <p:cNvPicPr>
            <a:picLocks noGrp="1" noRot="1" noChangeAspect="1"/>
          </p:cNvPicPr>
          <p:nvPr>
            <p:ph idx="1"/>
            <a:videoFile r:link="rId1"/>
          </p:nvPr>
        </p:nvPicPr>
        <p:blipFill>
          <a:blip r:embed="rId3"/>
          <a:stretch>
            <a:fillRect/>
          </a:stretch>
        </p:blipFill>
        <p:spPr>
          <a:xfrm>
            <a:off x="0" y="15875"/>
            <a:ext cx="9144000" cy="68580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p:cTn id="7" fill="hold" display="0">
                  <p:stCondLst>
                    <p:cond delay="indefinite"/>
                  </p:stCondLst>
                  <p:endCondLst>
                    <p:cond evt="onNext" delay="0">
                      <p:tgtEl>
                        <p:sldTgt/>
                      </p:tgtEl>
                    </p:cond>
                    <p:cond evt="onPrev" delay="0">
                      <p:tgtEl>
                        <p:sldTgt/>
                      </p:tgtEl>
                    </p:cond>
                  </p:end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dirty="0"/>
              <a:t> </a:t>
            </a:r>
          </a:p>
        </p:txBody>
      </p:sp>
      <p:pic>
        <p:nvPicPr>
          <p:cNvPr id="4" name="Content Placeholder 3" descr="[9b6b6b0.jpg"/>
          <p:cNvPicPr>
            <a:picLocks noGrp="1" noChangeAspect="1"/>
          </p:cNvPicPr>
          <p:nvPr>
            <p:ph idx="1"/>
          </p:nvPr>
        </p:nvPicPr>
        <p:blipFill>
          <a:blip r:embed="rId2"/>
          <a:stretch>
            <a:fillRect/>
          </a:stretch>
        </p:blipFill>
        <p:spPr>
          <a:xfrm>
            <a:off x="0" y="0"/>
            <a:ext cx="9144000" cy="6858000"/>
          </a:xfrm>
        </p:spPr>
      </p:pic>
      <p:sp>
        <p:nvSpPr>
          <p:cNvPr id="5" name="Rectangle 4"/>
          <p:cNvSpPr/>
          <p:nvPr/>
        </p:nvSpPr>
        <p:spPr>
          <a:xfrm>
            <a:off x="0" y="0"/>
            <a:ext cx="9144000" cy="6858000"/>
          </a:xfrm>
          <a:prstGeom prst="rect">
            <a:avLst/>
          </a:prstGeom>
          <a:solidFill>
            <a:schemeClr val="dk1">
              <a:alpha val="76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CA" dirty="0"/>
          </a:p>
        </p:txBody>
      </p:sp>
      <p:sp>
        <p:nvSpPr>
          <p:cNvPr id="6" name="TextBox 5"/>
          <p:cNvSpPr txBox="1"/>
          <p:nvPr/>
        </p:nvSpPr>
        <p:spPr>
          <a:xfrm>
            <a:off x="228600" y="76200"/>
            <a:ext cx="4267200" cy="1200329"/>
          </a:xfrm>
          <a:prstGeom prst="rect">
            <a:avLst/>
          </a:prstGeom>
          <a:noFill/>
        </p:spPr>
        <p:txBody>
          <a:bodyPr wrap="square" rtlCol="0">
            <a:spAutoFit/>
          </a:bodyPr>
          <a:lstStyle/>
          <a:p>
            <a:r>
              <a:rPr lang="fr-CA" sz="7200" dirty="0">
                <a:solidFill>
                  <a:schemeClr val="bg1"/>
                </a:solidFill>
              </a:rPr>
              <a:t>Intro</a:t>
            </a:r>
          </a:p>
        </p:txBody>
      </p:sp>
      <p:sp>
        <p:nvSpPr>
          <p:cNvPr id="9" name="TextBox 8"/>
          <p:cNvSpPr txBox="1"/>
          <p:nvPr/>
        </p:nvSpPr>
        <p:spPr>
          <a:xfrm>
            <a:off x="609600" y="2133600"/>
            <a:ext cx="7924800" cy="707886"/>
          </a:xfrm>
          <a:prstGeom prst="rect">
            <a:avLst/>
          </a:prstGeom>
          <a:noFill/>
        </p:spPr>
        <p:txBody>
          <a:bodyPr wrap="square" rtlCol="0">
            <a:spAutoFit/>
          </a:bodyPr>
          <a:lstStyle/>
          <a:p>
            <a:endParaRPr lang="fr-CA" sz="4000" dirty="0"/>
          </a:p>
        </p:txBody>
      </p:sp>
      <p:pic>
        <p:nvPicPr>
          <p:cNvPr id="8" name="Picture 7">
            <a:extLst>
              <a:ext uri="{FF2B5EF4-FFF2-40B4-BE49-F238E27FC236}">
                <a16:creationId xmlns:a16="http://schemas.microsoft.com/office/drawing/2014/main" id="{7CD767BC-F0DE-4AF1-B68A-0F67C92565F9}"/>
              </a:ext>
            </a:extLst>
          </p:cNvPr>
          <p:cNvPicPr>
            <a:picLocks noChangeAspect="1"/>
          </p:cNvPicPr>
          <p:nvPr/>
        </p:nvPicPr>
        <p:blipFill>
          <a:blip r:embed="rId3"/>
          <a:stretch>
            <a:fillRect/>
          </a:stretch>
        </p:blipFill>
        <p:spPr>
          <a:xfrm>
            <a:off x="5410200" y="0"/>
            <a:ext cx="3735636" cy="6858000"/>
          </a:xfrm>
          <a:prstGeom prst="rect">
            <a:avLst/>
          </a:prstGeom>
        </p:spPr>
      </p:pic>
      <p:sp>
        <p:nvSpPr>
          <p:cNvPr id="10" name="TextBox 9">
            <a:extLst>
              <a:ext uri="{FF2B5EF4-FFF2-40B4-BE49-F238E27FC236}">
                <a16:creationId xmlns:a16="http://schemas.microsoft.com/office/drawing/2014/main" id="{E36DAD80-0C3F-40AD-8FA8-DCD060B863EC}"/>
              </a:ext>
            </a:extLst>
          </p:cNvPr>
          <p:cNvSpPr txBox="1"/>
          <p:nvPr/>
        </p:nvSpPr>
        <p:spPr>
          <a:xfrm>
            <a:off x="152400" y="1276529"/>
            <a:ext cx="4648200" cy="5047536"/>
          </a:xfrm>
          <a:prstGeom prst="rect">
            <a:avLst/>
          </a:prstGeom>
          <a:noFill/>
        </p:spPr>
        <p:txBody>
          <a:bodyPr wrap="square" rtlCol="0">
            <a:spAutoFit/>
          </a:bodyPr>
          <a:lstStyle/>
          <a:p>
            <a:r>
              <a:rPr lang="en-US" sz="2300" dirty="0">
                <a:solidFill>
                  <a:schemeClr val="bg1"/>
                </a:solidFill>
              </a:rPr>
              <a:t>India has a unique culture and is one of the oldest and greatest civilizations of the world. As the 7th largest country in the world, India stands apart from the rest of Asia, marked off as it is by mountains and the sea, which give the country a distinct geographical entity. Bounded by the Great Himalayas in the north, it stretches southwards and at the Tropic of Cancer, tapers off into the Indian Ocean between the Bay of Bengal on the east and the Arabian Sea on the west.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r-CA"/>
          </a:p>
        </p:txBody>
      </p:sp>
      <p:pic>
        <p:nvPicPr>
          <p:cNvPr id="4" name="Content Placeholder 3" descr="[9b6b6b0.jpg"/>
          <p:cNvPicPr>
            <a:picLocks noGrp="1" noChangeAspect="1"/>
          </p:cNvPicPr>
          <p:nvPr>
            <p:ph idx="1"/>
          </p:nvPr>
        </p:nvPicPr>
        <p:blipFill>
          <a:blip r:embed="rId2"/>
          <a:stretch>
            <a:fillRect/>
          </a:stretch>
        </p:blipFill>
        <p:spPr>
          <a:xfrm>
            <a:off x="0" y="0"/>
            <a:ext cx="9144000" cy="6858000"/>
          </a:xfrm>
        </p:spPr>
      </p:pic>
      <p:sp>
        <p:nvSpPr>
          <p:cNvPr id="5" name="Rectangle 4"/>
          <p:cNvSpPr/>
          <p:nvPr/>
        </p:nvSpPr>
        <p:spPr>
          <a:xfrm>
            <a:off x="-11430" y="-11729"/>
            <a:ext cx="9144000" cy="6858000"/>
          </a:xfrm>
          <a:prstGeom prst="rect">
            <a:avLst/>
          </a:prstGeom>
          <a:solidFill>
            <a:schemeClr val="dk1">
              <a:alpha val="76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CA"/>
          </a:p>
        </p:txBody>
      </p:sp>
      <p:sp>
        <p:nvSpPr>
          <p:cNvPr id="6" name="TextBox 5"/>
          <p:cNvSpPr txBox="1"/>
          <p:nvPr/>
        </p:nvSpPr>
        <p:spPr>
          <a:xfrm>
            <a:off x="304800" y="369530"/>
            <a:ext cx="4267200" cy="1200329"/>
          </a:xfrm>
          <a:prstGeom prst="rect">
            <a:avLst/>
          </a:prstGeom>
          <a:noFill/>
        </p:spPr>
        <p:txBody>
          <a:bodyPr wrap="square" rtlCol="0">
            <a:spAutoFit/>
          </a:bodyPr>
          <a:lstStyle/>
          <a:p>
            <a:r>
              <a:rPr lang="fr-CA" sz="7200" dirty="0" err="1">
                <a:solidFill>
                  <a:schemeClr val="bg1"/>
                </a:solidFill>
              </a:rPr>
              <a:t>History</a:t>
            </a:r>
            <a:endParaRPr lang="fr-CA" sz="7200" dirty="0">
              <a:solidFill>
                <a:schemeClr val="bg1"/>
              </a:solidFill>
            </a:endParaRPr>
          </a:p>
        </p:txBody>
      </p:sp>
      <p:sp>
        <p:nvSpPr>
          <p:cNvPr id="9" name="TextBox 8"/>
          <p:cNvSpPr txBox="1"/>
          <p:nvPr/>
        </p:nvSpPr>
        <p:spPr>
          <a:xfrm>
            <a:off x="609600" y="2133600"/>
            <a:ext cx="7924800" cy="707886"/>
          </a:xfrm>
          <a:prstGeom prst="rect">
            <a:avLst/>
          </a:prstGeom>
          <a:noFill/>
        </p:spPr>
        <p:txBody>
          <a:bodyPr wrap="square" rtlCol="0">
            <a:spAutoFit/>
          </a:bodyPr>
          <a:lstStyle/>
          <a:p>
            <a:endParaRPr lang="fr-CA" sz="4000" dirty="0"/>
          </a:p>
        </p:txBody>
      </p:sp>
      <p:pic>
        <p:nvPicPr>
          <p:cNvPr id="3" name="Picture 2">
            <a:extLst>
              <a:ext uri="{FF2B5EF4-FFF2-40B4-BE49-F238E27FC236}">
                <a16:creationId xmlns:a16="http://schemas.microsoft.com/office/drawing/2014/main" id="{26B25556-746E-4A3E-8C24-96F027CD525F}"/>
              </a:ext>
            </a:extLst>
          </p:cNvPr>
          <p:cNvPicPr>
            <a:picLocks noChangeAspect="1"/>
          </p:cNvPicPr>
          <p:nvPr/>
        </p:nvPicPr>
        <p:blipFill>
          <a:blip r:embed="rId3"/>
          <a:stretch>
            <a:fillRect/>
          </a:stretch>
        </p:blipFill>
        <p:spPr>
          <a:xfrm>
            <a:off x="78733" y="1908343"/>
            <a:ext cx="4645667" cy="3692843"/>
          </a:xfrm>
          <a:prstGeom prst="rect">
            <a:avLst/>
          </a:prstGeom>
        </p:spPr>
      </p:pic>
      <p:sp>
        <p:nvSpPr>
          <p:cNvPr id="7" name="TextBox 6">
            <a:extLst>
              <a:ext uri="{FF2B5EF4-FFF2-40B4-BE49-F238E27FC236}">
                <a16:creationId xmlns:a16="http://schemas.microsoft.com/office/drawing/2014/main" id="{29FFADA9-D905-467D-9CCE-10882BB3F7F3}"/>
              </a:ext>
            </a:extLst>
          </p:cNvPr>
          <p:cNvSpPr txBox="1"/>
          <p:nvPr/>
        </p:nvSpPr>
        <p:spPr>
          <a:xfrm>
            <a:off x="156210" y="5762063"/>
            <a:ext cx="4419600" cy="461665"/>
          </a:xfrm>
          <a:prstGeom prst="rect">
            <a:avLst/>
          </a:prstGeom>
          <a:noFill/>
        </p:spPr>
        <p:txBody>
          <a:bodyPr wrap="square" rtlCol="0">
            <a:spAutoFit/>
          </a:bodyPr>
          <a:lstStyle/>
          <a:p>
            <a:r>
              <a:rPr lang="en-US" sz="2400" dirty="0">
                <a:solidFill>
                  <a:schemeClr val="bg1"/>
                </a:solidFill>
              </a:rPr>
              <a:t>Battle of Plassey, 1757</a:t>
            </a:r>
          </a:p>
        </p:txBody>
      </p:sp>
      <p:pic>
        <p:nvPicPr>
          <p:cNvPr id="11" name="Picture 10">
            <a:extLst>
              <a:ext uri="{FF2B5EF4-FFF2-40B4-BE49-F238E27FC236}">
                <a16:creationId xmlns:a16="http://schemas.microsoft.com/office/drawing/2014/main" id="{3AA11182-9DB8-4186-82B7-F5521D9FB48D}"/>
              </a:ext>
            </a:extLst>
          </p:cNvPr>
          <p:cNvPicPr>
            <a:picLocks noChangeAspect="1"/>
          </p:cNvPicPr>
          <p:nvPr/>
        </p:nvPicPr>
        <p:blipFill>
          <a:blip r:embed="rId4"/>
          <a:stretch>
            <a:fillRect/>
          </a:stretch>
        </p:blipFill>
        <p:spPr>
          <a:xfrm>
            <a:off x="4803133" y="1908343"/>
            <a:ext cx="4262134" cy="3702367"/>
          </a:xfrm>
          <a:prstGeom prst="rect">
            <a:avLst/>
          </a:prstGeom>
        </p:spPr>
      </p:pic>
      <p:sp>
        <p:nvSpPr>
          <p:cNvPr id="12" name="TextBox 11">
            <a:extLst>
              <a:ext uri="{FF2B5EF4-FFF2-40B4-BE49-F238E27FC236}">
                <a16:creationId xmlns:a16="http://schemas.microsoft.com/office/drawing/2014/main" id="{F7757991-3E30-4643-91C6-40D6EFB78C00}"/>
              </a:ext>
            </a:extLst>
          </p:cNvPr>
          <p:cNvSpPr txBox="1"/>
          <p:nvPr/>
        </p:nvSpPr>
        <p:spPr>
          <a:xfrm>
            <a:off x="4953000" y="5688863"/>
            <a:ext cx="3581400" cy="830997"/>
          </a:xfrm>
          <a:prstGeom prst="rect">
            <a:avLst/>
          </a:prstGeom>
          <a:noFill/>
        </p:spPr>
        <p:txBody>
          <a:bodyPr wrap="square" rtlCol="0">
            <a:spAutoFit/>
          </a:bodyPr>
          <a:lstStyle/>
          <a:p>
            <a:r>
              <a:rPr lang="en-US" sz="2400" dirty="0">
                <a:solidFill>
                  <a:schemeClr val="bg1"/>
                </a:solidFill>
              </a:rPr>
              <a:t>Independence and partition, 1947</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3C143-54DC-45C1-91B7-1C7EF0B6EE14}"/>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5DD27D27-E5F0-49ED-8234-B620EB0EA32F}"/>
              </a:ext>
            </a:extLst>
          </p:cNvPr>
          <p:cNvPicPr>
            <a:picLocks noChangeAspect="1"/>
          </p:cNvPicPr>
          <p:nvPr/>
        </p:nvPicPr>
        <p:blipFill>
          <a:blip r:embed="rId4"/>
          <a:stretch>
            <a:fillRect/>
          </a:stretch>
        </p:blipFill>
        <p:spPr>
          <a:xfrm>
            <a:off x="0" y="0"/>
            <a:ext cx="9144000" cy="6858000"/>
          </a:xfrm>
          <a:prstGeom prst="rect">
            <a:avLst/>
          </a:prstGeom>
        </p:spPr>
      </p:pic>
      <p:sp>
        <p:nvSpPr>
          <p:cNvPr id="4" name="Rectangle 3">
            <a:extLst>
              <a:ext uri="{FF2B5EF4-FFF2-40B4-BE49-F238E27FC236}">
                <a16:creationId xmlns:a16="http://schemas.microsoft.com/office/drawing/2014/main" id="{E9AC2653-3637-4C9F-B519-C1D6C7818B7C}"/>
              </a:ext>
            </a:extLst>
          </p:cNvPr>
          <p:cNvSpPr/>
          <p:nvPr/>
        </p:nvSpPr>
        <p:spPr>
          <a:xfrm>
            <a:off x="0" y="0"/>
            <a:ext cx="9144000" cy="6858000"/>
          </a:xfrm>
          <a:prstGeom prst="rect">
            <a:avLst/>
          </a:prstGeom>
          <a:solidFill>
            <a:schemeClr val="dk1">
              <a:alpha val="76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2412146-F7C0-44EB-B239-5A1A9DA5B0B6}"/>
              </a:ext>
            </a:extLst>
          </p:cNvPr>
          <p:cNvSpPr txBox="1"/>
          <p:nvPr/>
        </p:nvSpPr>
        <p:spPr>
          <a:xfrm>
            <a:off x="381000" y="245655"/>
            <a:ext cx="6477000" cy="1200329"/>
          </a:xfrm>
          <a:prstGeom prst="rect">
            <a:avLst/>
          </a:prstGeom>
          <a:noFill/>
        </p:spPr>
        <p:txBody>
          <a:bodyPr wrap="square" rtlCol="0">
            <a:spAutoFit/>
          </a:bodyPr>
          <a:lstStyle/>
          <a:p>
            <a:r>
              <a:rPr lang="en-US" sz="7200" dirty="0">
                <a:solidFill>
                  <a:schemeClr val="bg1"/>
                </a:solidFill>
              </a:rPr>
              <a:t>Proof</a:t>
            </a:r>
          </a:p>
        </p:txBody>
      </p:sp>
      <p:pic>
        <p:nvPicPr>
          <p:cNvPr id="7" name="Picture 6">
            <a:extLst>
              <a:ext uri="{FF2B5EF4-FFF2-40B4-BE49-F238E27FC236}">
                <a16:creationId xmlns:a16="http://schemas.microsoft.com/office/drawing/2014/main" id="{F49B4DB3-D1A7-4C2A-BB25-DC023CF1D513}"/>
              </a:ext>
            </a:extLst>
          </p:cNvPr>
          <p:cNvPicPr>
            <a:picLocks noChangeAspect="1"/>
          </p:cNvPicPr>
          <p:nvPr/>
        </p:nvPicPr>
        <p:blipFill>
          <a:blip r:embed="rId5"/>
          <a:stretch>
            <a:fillRect/>
          </a:stretch>
        </p:blipFill>
        <p:spPr>
          <a:xfrm>
            <a:off x="-396" y="3200082"/>
            <a:ext cx="4572396" cy="3657917"/>
          </a:xfrm>
          <a:prstGeom prst="rect">
            <a:avLst/>
          </a:prstGeom>
        </p:spPr>
      </p:pic>
      <p:pic>
        <p:nvPicPr>
          <p:cNvPr id="8" name="Picture 7">
            <a:extLst>
              <a:ext uri="{FF2B5EF4-FFF2-40B4-BE49-F238E27FC236}">
                <a16:creationId xmlns:a16="http://schemas.microsoft.com/office/drawing/2014/main" id="{2A9BE763-0159-438F-859C-55774A6BD552}"/>
              </a:ext>
            </a:extLst>
          </p:cNvPr>
          <p:cNvPicPr>
            <a:picLocks noChangeAspect="1"/>
          </p:cNvPicPr>
          <p:nvPr/>
        </p:nvPicPr>
        <p:blipFill>
          <a:blip r:embed="rId6"/>
          <a:stretch>
            <a:fillRect/>
          </a:stretch>
        </p:blipFill>
        <p:spPr>
          <a:xfrm>
            <a:off x="4651054" y="3200083"/>
            <a:ext cx="4474852" cy="3657917"/>
          </a:xfrm>
          <a:prstGeom prst="rect">
            <a:avLst/>
          </a:prstGeom>
        </p:spPr>
      </p:pic>
      <p:pic>
        <p:nvPicPr>
          <p:cNvPr id="10" name="Screen_Recording_20250426_131534_Chrome">
            <a:hlinkClick r:id="" action="ppaction://media"/>
            <a:extLst>
              <a:ext uri="{FF2B5EF4-FFF2-40B4-BE49-F238E27FC236}">
                <a16:creationId xmlns:a16="http://schemas.microsoft.com/office/drawing/2014/main" id="{F61C5F5A-1308-4455-8121-361444DF3612}"/>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419600" y="313130"/>
            <a:ext cx="4474852" cy="2305980"/>
          </a:xfrm>
          <a:prstGeom prst="rect">
            <a:avLst/>
          </a:prstGeom>
        </p:spPr>
      </p:pic>
    </p:spTree>
    <p:extLst>
      <p:ext uri="{BB962C8B-B14F-4D97-AF65-F5344CB8AC3E}">
        <p14:creationId xmlns:p14="http://schemas.microsoft.com/office/powerpoint/2010/main" val="2256191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9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2E796A-51E3-4AC6-B5F2-4E84BC704D8C}"/>
              </a:ext>
            </a:extLst>
          </p:cNvPr>
          <p:cNvSpPr txBox="1"/>
          <p:nvPr/>
        </p:nvSpPr>
        <p:spPr>
          <a:xfrm>
            <a:off x="76200" y="11017"/>
            <a:ext cx="5562600" cy="1200329"/>
          </a:xfrm>
          <a:prstGeom prst="rect">
            <a:avLst/>
          </a:prstGeom>
          <a:noFill/>
        </p:spPr>
        <p:txBody>
          <a:bodyPr wrap="square" rtlCol="0">
            <a:spAutoFit/>
          </a:bodyPr>
          <a:lstStyle/>
          <a:p>
            <a:r>
              <a:rPr lang="en-US" sz="7200" dirty="0">
                <a:solidFill>
                  <a:srgbClr val="FF0000"/>
                </a:solidFill>
              </a:rPr>
              <a:t>References:</a:t>
            </a:r>
          </a:p>
        </p:txBody>
      </p:sp>
      <p:sp>
        <p:nvSpPr>
          <p:cNvPr id="3" name="TextBox 2">
            <a:extLst>
              <a:ext uri="{FF2B5EF4-FFF2-40B4-BE49-F238E27FC236}">
                <a16:creationId xmlns:a16="http://schemas.microsoft.com/office/drawing/2014/main" id="{4C3112F7-53C9-47E5-B06D-77CE3FEDC7CB}"/>
              </a:ext>
            </a:extLst>
          </p:cNvPr>
          <p:cNvSpPr txBox="1"/>
          <p:nvPr/>
        </p:nvSpPr>
        <p:spPr>
          <a:xfrm>
            <a:off x="76200" y="1600200"/>
            <a:ext cx="8382000" cy="4616648"/>
          </a:xfrm>
          <a:prstGeom prst="rect">
            <a:avLst/>
          </a:prstGeom>
          <a:noFill/>
        </p:spPr>
        <p:txBody>
          <a:bodyPr wrap="square" rtlCol="0">
            <a:spAutoFit/>
          </a:bodyPr>
          <a:lstStyle/>
          <a:p>
            <a:pPr marL="285750" indent="-285750">
              <a:buFont typeface="Wingdings" panose="05000000000000000000" pitchFamily="2" charset="2"/>
              <a:buChar char="§"/>
            </a:pPr>
            <a:r>
              <a:rPr lang="en-US" dirty="0"/>
              <a:t>Baber, Z. (1996). The science of empire: Scientific knowledge, </a:t>
            </a:r>
            <a:r>
              <a:rPr lang="en-US" dirty="0" err="1"/>
              <a:t>civlization</a:t>
            </a:r>
            <a:r>
              <a:rPr lang="en-US" dirty="0"/>
              <a:t>, technology and society. Albany, NY: State University of New York Press.</a:t>
            </a:r>
          </a:p>
          <a:p>
            <a:pPr marL="285750" indent="-285750">
              <a:buFont typeface="Wingdings" panose="05000000000000000000" pitchFamily="2" charset="2"/>
              <a:buChar char="§"/>
            </a:pPr>
            <a:r>
              <a:rPr lang="en-US" dirty="0"/>
              <a:t>Lloyd, D. (2008). Ireland after history. In H. Schwarz &amp; S. Ray (Eds.), A Companion to</a:t>
            </a:r>
          </a:p>
          <a:p>
            <a:r>
              <a:rPr lang="en-US" dirty="0"/>
              <a:t>    Postcolonial Studies (pp. 377–395). Oxford, England: John Wiley &amp; Sons.</a:t>
            </a:r>
          </a:p>
          <a:p>
            <a:pPr marL="285750" indent="-285750">
              <a:buFont typeface="Wingdings" panose="05000000000000000000" pitchFamily="2" charset="2"/>
              <a:buChar char="§"/>
            </a:pPr>
            <a:r>
              <a:rPr lang="en-US" dirty="0" err="1"/>
              <a:t>Lyer</a:t>
            </a:r>
            <a:r>
              <a:rPr lang="en-US" dirty="0"/>
              <a:t>, L. (2010). Direct versus indirect colonial rule in India: long-term consequences. The Review of Economics and Statistics, 92(4), 693–713.</a:t>
            </a:r>
          </a:p>
          <a:p>
            <a:pPr marL="285750" indent="-285750">
              <a:buFont typeface="Wingdings" panose="05000000000000000000" pitchFamily="2" charset="2"/>
              <a:buChar char="§"/>
            </a:pPr>
            <a:r>
              <a:rPr lang="en-US" dirty="0"/>
              <a:t>Stokes, E. (1973). The First Century of British Colonial Rule in India: Social Revolution or Social Stagnation? Past &amp; Present, 58, 136–160.</a:t>
            </a:r>
          </a:p>
          <a:p>
            <a:pPr marL="285750" indent="-285750">
              <a:buFont typeface="Wingdings" panose="05000000000000000000" pitchFamily="2" charset="2"/>
              <a:buChar char="§"/>
            </a:pPr>
            <a:r>
              <a:rPr lang="en-US" dirty="0"/>
              <a:t>Byrne, S., Clarke, M. A., &amp; Rahman, A. (2018). Colonialism and peace and conflict studies(Introduction Article in journal to be published). Peace and Conflict Studies, 25(1).</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endParaRPr lang="en-US" dirty="0"/>
          </a:p>
          <a:p>
            <a:endParaRPr lang="en-US" dirty="0"/>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endParaRPr lang="en-US" sz="2400" dirty="0"/>
          </a:p>
        </p:txBody>
      </p:sp>
    </p:spTree>
    <p:extLst>
      <p:ext uri="{BB962C8B-B14F-4D97-AF65-F5344CB8AC3E}">
        <p14:creationId xmlns:p14="http://schemas.microsoft.com/office/powerpoint/2010/main" val="202610773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3448</TotalTime>
  <Words>287</Words>
  <Application>Microsoft Office PowerPoint</Application>
  <PresentationFormat>On-screen Show (4:3)</PresentationFormat>
  <Paragraphs>17</Paragraphs>
  <Slides>5</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Gill Sans MT</vt:lpstr>
      <vt:lpstr>Wingdings</vt:lpstr>
      <vt:lpstr>Gallery</vt:lpstr>
      <vt:lpstr>PowerPoint Presentation</vt:lpstr>
      <vt:lpstr> </vt:lpstr>
      <vt:lpstr>PowerPoint Presentation</vt:lpstr>
      <vt:lpstr>PowerPoint Presentation</vt:lpstr>
      <vt:lpstr>PowerPoint Presentation</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Micheline Kfoury</cp:lastModifiedBy>
  <cp:revision>23</cp:revision>
  <dcterms:created xsi:type="dcterms:W3CDTF">2025-03-14T15:12:45Z</dcterms:created>
  <dcterms:modified xsi:type="dcterms:W3CDTF">2025-04-28T16:05:07Z</dcterms:modified>
</cp:coreProperties>
</file>

<file path=docProps/thumbnail.jpeg>
</file>